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2" r:id="rId2"/>
    <p:sldId id="274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19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75e:</a:t>
            </a:r>
            <a:r>
              <a:rPr lang="en-US" sz="2800" dirty="0" smtClean="0"/>
              <a:t>¿</a:t>
            </a:r>
            <a:r>
              <a:rPr lang="en-US" sz="2800" dirty="0" err="1" smtClean="0"/>
              <a:t>Cuál</a:t>
            </a:r>
            <a:r>
              <a:rPr lang="en-US" sz="2800" dirty="0" smtClean="0"/>
              <a:t> </a:t>
            </a:r>
            <a:r>
              <a:rPr lang="en-US" sz="2800" dirty="0" smtClean="0"/>
              <a:t>es el plan de Emilio y </a:t>
            </a:r>
            <a:r>
              <a:rPr lang="en-US" sz="2800" dirty="0" err="1" smtClean="0"/>
              <a:t>sus</a:t>
            </a:r>
            <a:r>
              <a:rPr lang="en-US" sz="2800" dirty="0" smtClean="0"/>
              <a:t> amigos?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err="1"/>
              <a:t>Conjuga</a:t>
            </a:r>
            <a:r>
              <a:rPr lang="en-US" sz="2800" dirty="0"/>
              <a:t> </a:t>
            </a:r>
            <a:r>
              <a:rPr lang="en-US" sz="2800" dirty="0" err="1"/>
              <a:t>los</a:t>
            </a:r>
            <a:r>
              <a:rPr lang="en-US" sz="2800" dirty="0"/>
              <a:t> </a:t>
            </a:r>
            <a:r>
              <a:rPr lang="en-US" sz="2800" dirty="0" err="1"/>
              <a:t>verbos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1.Arrojar</a:t>
            </a:r>
            <a:r>
              <a:rPr lang="en-US" sz="2800" dirty="0"/>
              <a:t>	2. </a:t>
            </a:r>
            <a:r>
              <a:rPr lang="en-US" sz="2800" dirty="0" err="1" smtClean="0"/>
              <a:t>Enterar</a:t>
            </a:r>
            <a:r>
              <a:rPr lang="en-US" sz="2800" dirty="0" smtClean="0"/>
              <a:t>(</a:t>
            </a:r>
            <a:r>
              <a:rPr lang="en-US" sz="2800" i="1" dirty="0" smtClean="0"/>
              <a:t>se)</a:t>
            </a:r>
            <a:r>
              <a:rPr lang="en-US" sz="2800" dirty="0"/>
              <a:t>	3. </a:t>
            </a:r>
            <a:r>
              <a:rPr lang="en-US" sz="2800" dirty="0" err="1" smtClean="0"/>
              <a:t>Preguntar</a:t>
            </a:r>
            <a:r>
              <a:rPr lang="en-US" sz="2800" dirty="0"/>
              <a:t>	</a:t>
            </a:r>
            <a:r>
              <a:rPr lang="en-US" sz="2800" dirty="0" smtClean="0"/>
              <a:t> </a:t>
            </a:r>
            <a:r>
              <a:rPr lang="en-US" sz="2800" dirty="0"/>
              <a:t>	</a:t>
            </a: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75e:</a:t>
            </a:r>
            <a:r>
              <a:rPr lang="en-US" sz="2800" dirty="0" smtClean="0"/>
              <a:t> </a:t>
            </a:r>
            <a:r>
              <a:rPr lang="en-US" sz="2800" dirty="0" smtClean="0"/>
              <a:t>Complete p. </a:t>
            </a:r>
            <a:r>
              <a:rPr lang="en-US" sz="2800" dirty="0"/>
              <a:t>9</a:t>
            </a:r>
            <a:r>
              <a:rPr lang="en-US" sz="2800" dirty="0" smtClean="0"/>
              <a:t> (#</a:t>
            </a:r>
            <a:r>
              <a:rPr lang="en-US" sz="2800" dirty="0" smtClean="0"/>
              <a:t>3.3-4.4</a:t>
            </a:r>
            <a:r>
              <a:rPr lang="en-US" sz="2800" dirty="0" smtClean="0"/>
              <a:t>), </a:t>
            </a:r>
            <a:r>
              <a:rPr lang="en-US" sz="2800" dirty="0" smtClean="0"/>
              <a:t>p. </a:t>
            </a:r>
            <a:r>
              <a:rPr lang="en-US" sz="2800" dirty="0" smtClean="0"/>
              <a:t>11, </a:t>
            </a:r>
            <a:r>
              <a:rPr lang="en-US" sz="2800" dirty="0" smtClean="0"/>
              <a:t>p. </a:t>
            </a:r>
            <a:r>
              <a:rPr lang="en-US" sz="2800" dirty="0" smtClean="0"/>
              <a:t>12 </a:t>
            </a:r>
            <a:r>
              <a:rPr lang="en-US" sz="2800" smtClean="0"/>
              <a:t>(#</a:t>
            </a:r>
            <a:r>
              <a:rPr lang="en-US" sz="2800" smtClean="0"/>
              <a:t>1.1-2.3, 3.2-3.3)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358038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34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Repaso de la Actividad Inicial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1379522"/>
              </p:ext>
            </p:extLst>
          </p:nvPr>
        </p:nvGraphicFramePr>
        <p:xfrm>
          <a:off x="228600" y="1066800"/>
          <a:ext cx="8763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aseline="0" dirty="0" smtClean="0"/>
                        <a:t>1)  </a:t>
                      </a:r>
                      <a:r>
                        <a:rPr lang="en-US" sz="2400" baseline="0" dirty="0" err="1" smtClean="0"/>
                        <a:t>Arrojar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swim)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Enter</a:t>
                      </a:r>
                      <a:r>
                        <a:rPr lang="en-US" sz="2400" u="sng" baseline="0" dirty="0" err="1" smtClean="0">
                          <a:solidFill>
                            <a:schemeClr val="bg1"/>
                          </a:solidFill>
                        </a:rPr>
                        <a:t>ar</a:t>
                      </a:r>
                      <a:r>
                        <a:rPr lang="en-US" sz="2400" i="1" baseline="0" dirty="0" err="1" smtClean="0">
                          <a:solidFill>
                            <a:srgbClr val="FFFF00"/>
                          </a:solidFill>
                        </a:rPr>
                        <a:t>se</a:t>
                      </a:r>
                      <a:r>
                        <a:rPr lang="en-US" sz="2400" i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endParaRPr lang="en-US" sz="2400" i="1" baseline="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2400" b="0" i="1" baseline="0" dirty="0" smtClean="0"/>
                        <a:t>(to </a:t>
                      </a:r>
                      <a:r>
                        <a:rPr lang="en-US" sz="2400" b="0" i="1" baseline="0" dirty="0" smtClean="0"/>
                        <a:t>find out)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Preguntar</a:t>
                      </a:r>
                      <a:r>
                        <a:rPr lang="en-US" sz="2400" i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endParaRPr lang="en-US" sz="2400" i="1" baseline="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2400" b="0" i="1" baseline="0" dirty="0" smtClean="0"/>
                        <a:t>(to </a:t>
                      </a:r>
                      <a:r>
                        <a:rPr lang="en-US" sz="2400" b="0" i="1" baseline="0" dirty="0" smtClean="0"/>
                        <a:t>ask)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</a:t>
                      </a: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</a:t>
                      </a: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4259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17799</TotalTime>
  <Words>67</Words>
  <Application>Microsoft Office PowerPoint</Application>
  <PresentationFormat>On-screen Show (4:3)</PresentationFormat>
  <Paragraphs>30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____________ Clase 601 La fecha es el 19 de junio del 2018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89</cp:revision>
  <cp:lastPrinted>2015-05-20T16:26:09Z</cp:lastPrinted>
  <dcterms:created xsi:type="dcterms:W3CDTF">2014-05-12T21:03:23Z</dcterms:created>
  <dcterms:modified xsi:type="dcterms:W3CDTF">2018-06-19T21:17:56Z</dcterms:modified>
</cp:coreProperties>
</file>